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6EE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D7CADB"/>
          </a:solidFill>
        </a:fill>
      </a:tcStyle>
    </a:wholeTbl>
    <a:band2H>
      <a:tcTxStyle/>
      <a:tcStyle>
        <a:tcBdr/>
        <a:fill>
          <a:solidFill>
            <a:srgbClr val="ECE6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929292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508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254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50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numCol="1" spcCol="38100" anchor="ctr"/>
          <a:lstStyle/>
          <a:p>
            <a:pPr marL="0" lvl="4" indent="1947672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964" spc="-14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22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1-ugameon.atlassian.net/jira/software/projects/UG/boards/1/backlog" TargetMode="External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S1/UGameOn" TargetMode="External"/><Relationship Id="rId2" Type="http://schemas.openxmlformats.org/officeDocument/2006/relationships/hyperlink" Target="https://ks1.github.io/UGameOn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ocus"/>
          <p:cNvSpPr txBox="1">
            <a:spLocks noGrp="1"/>
          </p:cNvSpPr>
          <p:nvPr>
            <p:ph type="title"/>
          </p:nvPr>
        </p:nvSpPr>
        <p:spPr>
          <a:xfrm>
            <a:off x="1270000" y="4034832"/>
            <a:ext cx="21844000" cy="2930133"/>
          </a:xfrm>
          <a:prstGeom prst="rect">
            <a:avLst/>
          </a:prstGeom>
        </p:spPr>
        <p:txBody>
          <a:bodyPr/>
          <a:lstStyle>
            <a:lvl1pPr>
              <a:defRPr spc="399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Focus</a:t>
            </a:r>
          </a:p>
        </p:txBody>
      </p:sp>
      <p:sp>
        <p:nvSpPr>
          <p:cNvPr id="152" name="Team 6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0034863"/>
            <a:ext cx="21844000" cy="2089667"/>
          </a:xfrm>
          <a:prstGeom prst="rect">
            <a:avLst/>
          </a:prstGeom>
        </p:spPr>
        <p:txBody>
          <a:bodyPr/>
          <a:lstStyle/>
          <a:p>
            <a:pPr defTabSz="478790">
              <a:defRPr sz="3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Team 6</a:t>
            </a:r>
          </a:p>
          <a:p>
            <a:pPr defTabSz="478790">
              <a:defRPr sz="3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Carlos Vasquez, Chiayi(Millie) Tsai, Kartiki Saraf, Rozz Garrido, Miles Beler</a:t>
            </a:r>
          </a:p>
          <a:p>
            <a:pPr defTabSz="478790">
              <a:defRPr sz="3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Presentation date: 09.22.2021</a:t>
            </a:r>
          </a:p>
        </p:txBody>
      </p:sp>
      <p:sp>
        <p:nvSpPr>
          <p:cNvPr id="153" name="Gaming Platform"/>
          <p:cNvSpPr txBox="1"/>
          <p:nvPr/>
        </p:nvSpPr>
        <p:spPr>
          <a:xfrm>
            <a:off x="1270000" y="6550813"/>
            <a:ext cx="21844000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51205">
              <a:defRPr sz="5800">
                <a:solidFill>
                  <a:srgbClr val="D5D5D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 Gaming Platform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506" r="12506"/>
          <a:stretch>
            <a:fillRect/>
          </a:stretch>
        </p:blipFill>
        <p:spPr>
          <a:xfrm>
            <a:off x="-28160" y="-25400"/>
            <a:ext cx="12192002" cy="13766801"/>
          </a:xfrm>
          <a:prstGeom prst="rect">
            <a:avLst/>
          </a:prstGeom>
        </p:spPr>
      </p:pic>
      <p:sp>
        <p:nvSpPr>
          <p:cNvPr id="192" name="Design Process"/>
          <p:cNvSpPr txBox="1">
            <a:spLocks noGrp="1"/>
          </p:cNvSpPr>
          <p:nvPr>
            <p:ph type="title"/>
          </p:nvPr>
        </p:nvSpPr>
        <p:spPr>
          <a:xfrm>
            <a:off x="13419810" y="1516843"/>
            <a:ext cx="9652002" cy="3200203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Brainstorming</a:t>
            </a:r>
          </a:p>
        </p:txBody>
      </p:sp>
      <p:sp>
        <p:nvSpPr>
          <p:cNvPr id="193" name="Brainstorming…"/>
          <p:cNvSpPr txBox="1">
            <a:spLocks noGrp="1"/>
          </p:cNvSpPr>
          <p:nvPr>
            <p:ph type="body" sz="half" idx="1"/>
          </p:nvPr>
        </p:nvSpPr>
        <p:spPr>
          <a:xfrm>
            <a:off x="13419810" y="5063152"/>
            <a:ext cx="9652002" cy="7136005"/>
          </a:xfrm>
          <a:prstGeom prst="rect">
            <a:avLst/>
          </a:prstGeom>
        </p:spPr>
        <p:txBody>
          <a:bodyPr/>
          <a:lstStyle/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Recipe lookup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Interactive Recipe Book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Gaming site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To-Do list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Daily Planner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Artist Portfolio</a:t>
            </a:r>
          </a:p>
          <a:p>
            <a:pPr marL="491289" indent="-491289" algn="l" defTabSz="808990">
              <a:lnSpc>
                <a:spcPct val="120000"/>
              </a:lnSpc>
              <a:buSzPct val="100000"/>
              <a:buChar char="•"/>
              <a:defRPr sz="4900" strike="sngStrike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Calculator</a:t>
            </a:r>
          </a:p>
        </p:txBody>
      </p:sp>
      <p:sp>
        <p:nvSpPr>
          <p:cNvPr id="194" name="Game Controller">
            <a:hlinkClick r:id="rId3" action="ppaction://hlinksldjump"/>
          </p:cNvPr>
          <p:cNvSpPr/>
          <p:nvPr/>
        </p:nvSpPr>
        <p:spPr>
          <a:xfrm>
            <a:off x="22939618" y="12545264"/>
            <a:ext cx="1089865" cy="668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sign Process"/>
          <p:cNvSpPr txBox="1">
            <a:spLocks noGrp="1"/>
          </p:cNvSpPr>
          <p:nvPr>
            <p:ph type="title"/>
          </p:nvPr>
        </p:nvSpPr>
        <p:spPr>
          <a:xfrm>
            <a:off x="7451060" y="269061"/>
            <a:ext cx="9652001" cy="3200203"/>
          </a:xfrm>
          <a:prstGeom prst="rect">
            <a:avLst/>
          </a:prstGeom>
        </p:spPr>
        <p:txBody>
          <a:bodyPr>
            <a:normAutofit/>
          </a:bodyPr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User Story</a:t>
            </a:r>
            <a:br>
              <a:rPr lang="en-IN" dirty="0"/>
            </a:b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197" name="Brainstorming…"/>
          <p:cNvSpPr txBox="1">
            <a:spLocks noGrp="1"/>
          </p:cNvSpPr>
          <p:nvPr>
            <p:ph type="body" idx="1"/>
          </p:nvPr>
        </p:nvSpPr>
        <p:spPr>
          <a:xfrm>
            <a:off x="2158410" y="3469264"/>
            <a:ext cx="21148158" cy="82807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see tiles of games so that I can choose what I want to play.</a:t>
            </a:r>
          </a:p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filter games’ tiles by its platform</a:t>
            </a:r>
            <a:r>
              <a:rPr lang="en-IN" sz="4800" dirty="0"/>
              <a:t> </a:t>
            </a:r>
            <a:r>
              <a:rPr sz="4800" dirty="0"/>
              <a:t>so that I can find my specific game.</a:t>
            </a:r>
          </a:p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select a game to play so that I can know if I like it or not.</a:t>
            </a:r>
          </a:p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select a Pokémon game tile so that I can play the game.</a:t>
            </a:r>
          </a:p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play the Pokémon game on the site so that I can have fun. </a:t>
            </a:r>
          </a:p>
          <a:p>
            <a:pPr marL="621631" indent="-621631" algn="l" defTabSz="767715">
              <a:lnSpc>
                <a:spcPct val="120000"/>
              </a:lnSpc>
              <a:buSzPct val="100000"/>
              <a:buAutoNum type="arabicPeriod"/>
              <a:defRPr sz="465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As a user, I want to add my favorite game to the game collector box so that I can check them quickly.</a:t>
            </a:r>
          </a:p>
        </p:txBody>
      </p:sp>
      <p:sp>
        <p:nvSpPr>
          <p:cNvPr id="198" name="Game Controller">
            <a:hlinkClick r:id="rId2" action="ppaction://hlinksldjump"/>
          </p:cNvPr>
          <p:cNvSpPr/>
          <p:nvPr/>
        </p:nvSpPr>
        <p:spPr>
          <a:xfrm>
            <a:off x="22901577" y="12567891"/>
            <a:ext cx="1095571" cy="671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BB97A-64B3-4F7C-ABAF-114F5666EAFE}"/>
              </a:ext>
            </a:extLst>
          </p:cNvPr>
          <p:cNvSpPr txBox="1"/>
          <p:nvPr/>
        </p:nvSpPr>
        <p:spPr>
          <a:xfrm>
            <a:off x="19936045" y="12474441"/>
            <a:ext cx="278307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sz="4000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 Shot 2021-09-21 at 8.37.38 PM.png" descr="Screen Shot 2021-09-21 at 8.37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246"/>
            <a:ext cx="24529312" cy="11812772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Game Controller">
            <a:hlinkClick r:id="rId3" action="ppaction://hlinksldjump"/>
          </p:cNvPr>
          <p:cNvSpPr/>
          <p:nvPr/>
        </p:nvSpPr>
        <p:spPr>
          <a:xfrm>
            <a:off x="22934542" y="12747042"/>
            <a:ext cx="1094941" cy="671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Design Process">
            <a:extLst>
              <a:ext uri="{FF2B5EF4-FFF2-40B4-BE49-F238E27FC236}">
                <a16:creationId xmlns:a16="http://schemas.microsoft.com/office/drawing/2014/main" id="{79F735F5-E195-437F-B390-9B8C0FE950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8957" y="265814"/>
            <a:ext cx="15791518" cy="14643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45737">
              <a:lnSpc>
                <a:spcPct val="100000"/>
              </a:lnSpc>
              <a:defRPr sz="1020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IN" dirty="0"/>
              <a:t>Wireframes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21-09-21 at 8.37.49 PM.png" descr="Screen Shot 2021-09-21 at 8.37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4" y="1552353"/>
            <a:ext cx="24408687" cy="1218966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ame Controller">
            <a:hlinkClick r:id="rId3" action="ppaction://hlinksldjump"/>
          </p:cNvPr>
          <p:cNvSpPr/>
          <p:nvPr/>
        </p:nvSpPr>
        <p:spPr>
          <a:xfrm>
            <a:off x="22934542" y="12747042"/>
            <a:ext cx="1094941" cy="671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Design Process">
            <a:extLst>
              <a:ext uri="{FF2B5EF4-FFF2-40B4-BE49-F238E27FC236}">
                <a16:creationId xmlns:a16="http://schemas.microsoft.com/office/drawing/2014/main" id="{9495C82A-280C-41AC-B07C-1CA01CF08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06306" y="88017"/>
            <a:ext cx="15791518" cy="14643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45737">
              <a:lnSpc>
                <a:spcPct val="100000"/>
              </a:lnSpc>
              <a:defRPr sz="1020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IN" dirty="0"/>
              <a:t>Wireframes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 Shot 2021-09-21 at 8.38.01 PM.png" descr="Screen Shot 2021-09-21 at 8.38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92"/>
            <a:ext cx="24384000" cy="1192424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Game Controller">
            <a:hlinkClick r:id="rId3" action="ppaction://hlinksldjump"/>
          </p:cNvPr>
          <p:cNvSpPr/>
          <p:nvPr/>
        </p:nvSpPr>
        <p:spPr>
          <a:xfrm>
            <a:off x="23128554" y="12973388"/>
            <a:ext cx="1094941" cy="671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" name="Design Process">
            <a:extLst>
              <a:ext uri="{FF2B5EF4-FFF2-40B4-BE49-F238E27FC236}">
                <a16:creationId xmlns:a16="http://schemas.microsoft.com/office/drawing/2014/main" id="{9EB5CADF-707C-4D67-9B55-6DE957714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8957" y="265814"/>
            <a:ext cx="15791518" cy="14643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45737">
              <a:lnSpc>
                <a:spcPct val="100000"/>
              </a:lnSpc>
              <a:defRPr sz="1020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IN" dirty="0"/>
              <a:t>Wireframes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ask Breakdown &amp; Roles"/>
          <p:cNvSpPr txBox="1">
            <a:spLocks noGrp="1"/>
          </p:cNvSpPr>
          <p:nvPr>
            <p:ph type="title" idx="4294967295"/>
          </p:nvPr>
        </p:nvSpPr>
        <p:spPr>
          <a:xfrm>
            <a:off x="3448237" y="513138"/>
            <a:ext cx="17147284" cy="2088267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Task Breakdown &amp; Roles</a:t>
            </a:r>
          </a:p>
        </p:txBody>
      </p:sp>
      <p:sp>
        <p:nvSpPr>
          <p:cNvPr id="210" name="Let’s meet Focus!"/>
          <p:cNvSpPr txBox="1">
            <a:spLocks noGrp="1"/>
          </p:cNvSpPr>
          <p:nvPr>
            <p:ph type="body" idx="1"/>
          </p:nvPr>
        </p:nvSpPr>
        <p:spPr>
          <a:xfrm>
            <a:off x="1402059" y="2962912"/>
            <a:ext cx="21579882" cy="987844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algn="l" defTabSz="594360">
              <a:lnSpc>
                <a:spcPct val="120000"/>
              </a:lnSpc>
              <a:defRPr sz="3600" b="1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400" dirty="0"/>
              <a:t>Carlos Vasquez: </a:t>
            </a:r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</a:t>
            </a:r>
            <a:r>
              <a:rPr sz="4400" dirty="0"/>
              <a:t>Pagination, footer, Pokémon API, merge branches</a:t>
            </a:r>
          </a:p>
          <a:p>
            <a:pPr algn="l" defTabSz="594360">
              <a:lnSpc>
                <a:spcPct val="120000"/>
              </a:lnSpc>
              <a:defRPr sz="3600" b="1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400" dirty="0"/>
              <a:t>Kartiki Saraf: </a:t>
            </a:r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</a:t>
            </a:r>
            <a:r>
              <a:rPr sz="4400" dirty="0"/>
              <a:t>Sourcing API, Free-To-Play Games API, Pokémon API, GitHub setup, </a:t>
            </a:r>
            <a:r>
              <a:rPr lang="en-IN" sz="4400" dirty="0"/>
              <a:t>J</a:t>
            </a:r>
            <a:r>
              <a:rPr sz="4400" dirty="0"/>
              <a:t>ava</a:t>
            </a:r>
            <a:r>
              <a:rPr lang="en-IN" sz="4400" dirty="0"/>
              <a:t>S</a:t>
            </a:r>
            <a:r>
              <a:rPr sz="4400" dirty="0" err="1"/>
              <a:t>cript</a:t>
            </a:r>
            <a:r>
              <a:rPr sz="4400" dirty="0"/>
              <a:t>, my favorite list, merge branches, nav bar &amp; pagination (responsive), sorting, and filter</a:t>
            </a:r>
          </a:p>
          <a:p>
            <a:pPr algn="l" defTabSz="594360">
              <a:lnSpc>
                <a:spcPct val="120000"/>
              </a:lnSpc>
              <a:defRPr sz="3600" b="1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400" dirty="0" err="1"/>
              <a:t>Rozz</a:t>
            </a:r>
            <a:r>
              <a:rPr sz="4400" dirty="0"/>
              <a:t> Garrido: </a:t>
            </a:r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</a:t>
            </a:r>
            <a:r>
              <a:rPr sz="4400" dirty="0"/>
              <a:t>Wireframe, filter functionality </a:t>
            </a:r>
          </a:p>
          <a:p>
            <a:pPr algn="l" defTabSz="594360">
              <a:lnSpc>
                <a:spcPct val="120000"/>
              </a:lnSpc>
              <a:defRPr sz="3600" b="1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400" dirty="0"/>
              <a:t>Chiayi (Millie) Tsai:</a:t>
            </a:r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</a:t>
            </a:r>
            <a:r>
              <a:rPr sz="4400" dirty="0"/>
              <a:t>User stories, acceptance criteria, game cards, favorite button, google font, </a:t>
            </a:r>
            <a:r>
              <a:rPr sz="4400" dirty="0" err="1"/>
              <a:t>css</a:t>
            </a:r>
            <a:r>
              <a:rPr sz="4400" dirty="0"/>
              <a:t> framework, nav bar, merge branches, Pokémon page, ppt</a:t>
            </a:r>
            <a:endParaRPr lang="en-IN" sz="4400" dirty="0"/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b="1" dirty="0"/>
              <a:t>Miles </a:t>
            </a:r>
            <a:r>
              <a:rPr lang="en-IN" sz="4400" b="1" dirty="0" err="1"/>
              <a:t>Beler</a:t>
            </a:r>
            <a:r>
              <a:rPr lang="en-IN" sz="4400" b="1" dirty="0"/>
              <a:t>:</a:t>
            </a:r>
          </a:p>
          <a:p>
            <a:pPr algn="l" defTabSz="594360">
              <a:lnSpc>
                <a:spcPct val="120000"/>
              </a:lnSpc>
              <a:defRPr sz="3600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Header</a:t>
            </a:r>
            <a:endParaRPr sz="4400" dirty="0"/>
          </a:p>
          <a:p>
            <a:pPr algn="l" defTabSz="594360">
              <a:lnSpc>
                <a:spcPct val="120000"/>
              </a:lnSpc>
              <a:defRPr sz="3600" b="1" spc="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400" dirty="0"/>
              <a:t>	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4902" r="24692"/>
          <a:stretch>
            <a:fillRect/>
          </a:stretch>
        </p:blipFill>
        <p:spPr>
          <a:xfrm>
            <a:off x="12199880" y="-25400"/>
            <a:ext cx="12192001" cy="13766800"/>
          </a:xfrm>
          <a:prstGeom prst="rect">
            <a:avLst/>
          </a:prstGeom>
        </p:spPr>
      </p:pic>
      <p:sp>
        <p:nvSpPr>
          <p:cNvPr id="213" name="Technology"/>
          <p:cNvSpPr txBox="1">
            <a:spLocks noGrp="1"/>
          </p:cNvSpPr>
          <p:nvPr>
            <p:ph type="title"/>
          </p:nvPr>
        </p:nvSpPr>
        <p:spPr>
          <a:xfrm>
            <a:off x="1328680" y="254518"/>
            <a:ext cx="9652002" cy="320020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Technologies</a:t>
            </a:r>
          </a:p>
        </p:txBody>
      </p:sp>
      <p:sp>
        <p:nvSpPr>
          <p:cNvPr id="214" name="Pokémon API…"/>
          <p:cNvSpPr txBox="1">
            <a:spLocks noGrp="1"/>
          </p:cNvSpPr>
          <p:nvPr>
            <p:ph type="body" sz="half" idx="1"/>
          </p:nvPr>
        </p:nvSpPr>
        <p:spPr>
          <a:xfrm>
            <a:off x="1457217" y="4957497"/>
            <a:ext cx="9394928" cy="7366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HTML 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CSS 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Java</a:t>
            </a:r>
            <a:r>
              <a:rPr lang="en-IN" sz="4800" dirty="0"/>
              <a:t>S</a:t>
            </a:r>
            <a:r>
              <a:rPr sz="4800" dirty="0" err="1"/>
              <a:t>cript</a:t>
            </a:r>
            <a:endParaRPr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jQuery</a:t>
            </a:r>
            <a:endParaRPr lang="en-IN"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dirty="0"/>
              <a:t>Materialize CSS framework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lang="en-IN"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API</a:t>
            </a:r>
            <a:r>
              <a:rPr lang="en-IN" sz="4800" dirty="0"/>
              <a:t>s</a:t>
            </a:r>
            <a:r>
              <a:rPr sz="4800" dirty="0"/>
              <a:t>: </a:t>
            </a:r>
            <a:endParaRPr lang="en-IN"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i="1" dirty="0"/>
              <a:t>Free-To-Play Games API</a:t>
            </a:r>
            <a:endParaRPr lang="en-IN" sz="4800" i="1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i="1" dirty="0"/>
              <a:t>Pokémon API </a:t>
            </a:r>
            <a:endParaRPr sz="4800" i="1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40959"/>
          <a:stretch>
            <a:fillRect/>
          </a:stretch>
        </p:blipFill>
        <p:spPr>
          <a:xfrm>
            <a:off x="11679" y="-25400"/>
            <a:ext cx="12192001" cy="13766800"/>
          </a:xfrm>
          <a:prstGeom prst="rect">
            <a:avLst/>
          </a:prstGeom>
        </p:spPr>
      </p:pic>
      <p:sp>
        <p:nvSpPr>
          <p:cNvPr id="217" name="Technology"/>
          <p:cNvSpPr txBox="1">
            <a:spLocks noGrp="1"/>
          </p:cNvSpPr>
          <p:nvPr>
            <p:ph type="title"/>
          </p:nvPr>
        </p:nvSpPr>
        <p:spPr>
          <a:xfrm>
            <a:off x="13621145" y="1190847"/>
            <a:ext cx="9652001" cy="1975076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Tools</a:t>
            </a:r>
          </a:p>
        </p:txBody>
      </p:sp>
      <p:sp>
        <p:nvSpPr>
          <p:cNvPr id="218" name="Pokémon API…"/>
          <p:cNvSpPr txBox="1">
            <a:spLocks noGrp="1"/>
          </p:cNvSpPr>
          <p:nvPr>
            <p:ph type="body" sz="quarter" idx="1"/>
          </p:nvPr>
        </p:nvSpPr>
        <p:spPr>
          <a:xfrm>
            <a:off x="13621145" y="3763926"/>
            <a:ext cx="9274475" cy="790237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 sz="500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u="sng" dirty="0">
                <a:solidFill>
                  <a:schemeClr val="bg1">
                    <a:lumMod val="60000"/>
                    <a:lumOff val="40000"/>
                  </a:schemeClr>
                </a:solidFill>
                <a:uFill>
                  <a:solidFill>
                    <a:srgbClr val="0000FF"/>
                  </a:solidFill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</a:t>
            </a:r>
          </a:p>
          <a:p>
            <a:pPr>
              <a:lnSpc>
                <a:spcPct val="120000"/>
              </a:lnSpc>
              <a:defRPr sz="5000">
                <a:solidFill>
                  <a:srgbClr val="C4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u="sng" dirty="0">
                <a:solidFill>
                  <a:schemeClr val="bg1">
                    <a:lumMod val="60000"/>
                    <a:lumOff val="40000"/>
                  </a:schemeClr>
                </a:solidFill>
                <a:uFill>
                  <a:solidFill>
                    <a:srgbClr val="0000FF"/>
                  </a:solidFill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Bash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GitHub</a:t>
            </a:r>
            <a:endParaRPr lang="en-IN"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dirty="0"/>
              <a:t>GIT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lang="en-IN" sz="4800" dirty="0"/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IN" sz="4800" u="sng" dirty="0">
                <a:solidFill>
                  <a:schemeClr val="bg1">
                    <a:lumMod val="60000"/>
                    <a:lumOff val="40000"/>
                  </a:schemeClr>
                </a:solidFill>
                <a:uFill>
                  <a:solidFill>
                    <a:srgbClr val="0000FF"/>
                  </a:solidFill>
                </a:uFill>
              </a:rPr>
              <a:t>Jira</a:t>
            </a:r>
          </a:p>
          <a:p>
            <a:pPr>
              <a:lnSpc>
                <a:spcPct val="120000"/>
              </a:lnSpc>
              <a:defRPr sz="5000">
                <a:solidFill>
                  <a:srgbClr val="D4D5D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u="sng" dirty="0">
                <a:solidFill>
                  <a:schemeClr val="bg1">
                    <a:lumMod val="60000"/>
                    <a:lumOff val="40000"/>
                  </a:schemeClr>
                </a:solidFill>
                <a:uFill>
                  <a:solidFill>
                    <a:srgbClr val="0000FF"/>
                  </a:solidFill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Doc</a:t>
            </a:r>
            <a:endParaRPr lang="en-IN" sz="4800" u="sng" dirty="0">
              <a:solidFill>
                <a:schemeClr val="bg1">
                  <a:lumMod val="60000"/>
                  <a:lumOff val="40000"/>
                </a:schemeClr>
              </a:solidFill>
              <a:uFill>
                <a:solidFill>
                  <a:srgbClr val="0000FF"/>
                </a:solidFill>
              </a:u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0000"/>
              </a:lnSpc>
              <a:defRPr sz="5000">
                <a:solidFill>
                  <a:srgbClr val="D4D5D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sz="4800" u="sng" dirty="0">
              <a:solidFill>
                <a:schemeClr val="bg1">
                  <a:lumMod val="60000"/>
                  <a:lumOff val="40000"/>
                </a:schemeClr>
              </a:solidFill>
              <a:uFill>
                <a:solidFill>
                  <a:srgbClr val="0000FF"/>
                </a:solidFill>
              </a:u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Zoom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dirty="0"/>
              <a:t>Slack</a:t>
            </a:r>
          </a:p>
        </p:txBody>
      </p:sp>
      <p:sp>
        <p:nvSpPr>
          <p:cNvPr id="219" name="Arrow">
            <a:hlinkClick r:id="rId3" action="ppaction://hlinksldjump"/>
          </p:cNvPr>
          <p:cNvSpPr/>
          <p:nvPr/>
        </p:nvSpPr>
        <p:spPr>
          <a:xfrm>
            <a:off x="23035967" y="12463677"/>
            <a:ext cx="729335" cy="729336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 Shot 2021-09-21 at 8.23.49 PM.png" descr="Screen Shot 2021-09-21 at 8.23.4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9" y="283993"/>
            <a:ext cx="24390518" cy="1314801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Game Controller">
            <a:hlinkClick r:id="rId3" action="ppaction://hlinksldjump"/>
          </p:cNvPr>
          <p:cNvSpPr/>
          <p:nvPr/>
        </p:nvSpPr>
        <p:spPr>
          <a:xfrm>
            <a:off x="18786428" y="12096039"/>
            <a:ext cx="1488891" cy="913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5399" r="25399"/>
          <a:stretch>
            <a:fillRect/>
          </a:stretch>
        </p:blipFill>
        <p:spPr>
          <a:xfrm>
            <a:off x="12230099" y="-25400"/>
            <a:ext cx="12192002" cy="13766800"/>
          </a:xfrm>
          <a:prstGeom prst="rect">
            <a:avLst/>
          </a:prstGeom>
        </p:spPr>
      </p:pic>
      <p:sp>
        <p:nvSpPr>
          <p:cNvPr id="225" name="Challenges"/>
          <p:cNvSpPr txBox="1">
            <a:spLocks noGrp="1"/>
          </p:cNvSpPr>
          <p:nvPr>
            <p:ph type="title"/>
          </p:nvPr>
        </p:nvSpPr>
        <p:spPr>
          <a:xfrm>
            <a:off x="1129600" y="2200742"/>
            <a:ext cx="9652002" cy="3200203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Challenges</a:t>
            </a:r>
          </a:p>
        </p:txBody>
      </p:sp>
      <p:sp>
        <p:nvSpPr>
          <p:cNvPr id="226" name="gitHub crashed…"/>
          <p:cNvSpPr txBox="1">
            <a:spLocks noGrp="1"/>
          </p:cNvSpPr>
          <p:nvPr>
            <p:ph type="body" sz="quarter" idx="1"/>
          </p:nvPr>
        </p:nvSpPr>
        <p:spPr>
          <a:xfrm>
            <a:off x="1129600" y="5999589"/>
            <a:ext cx="9652002" cy="486219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GitHub crashed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Merge different branches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Repeated naming ID or Class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Unknown issues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ncept"/>
          <p:cNvSpPr txBox="1">
            <a:spLocks noGrp="1"/>
          </p:cNvSpPr>
          <p:nvPr>
            <p:ph type="title"/>
          </p:nvPr>
        </p:nvSpPr>
        <p:spPr>
          <a:xfrm>
            <a:off x="1456661" y="1299436"/>
            <a:ext cx="10983432" cy="155743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560536">
              <a:lnSpc>
                <a:spcPct val="100000"/>
              </a:lnSpc>
              <a:defRPr sz="9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IN" dirty="0"/>
              <a:t>Overview</a:t>
            </a:r>
            <a:endParaRPr dirty="0"/>
          </a:p>
        </p:txBody>
      </p:sp>
      <p:sp>
        <p:nvSpPr>
          <p:cNvPr id="159" name="Why do we need to design this platform ?…"/>
          <p:cNvSpPr txBox="1">
            <a:spLocks noGrp="1"/>
          </p:cNvSpPr>
          <p:nvPr>
            <p:ph type="body" sz="half" idx="1"/>
          </p:nvPr>
        </p:nvSpPr>
        <p:spPr>
          <a:xfrm>
            <a:off x="11993525" y="2856875"/>
            <a:ext cx="10015871" cy="7870452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Focus</a:t>
            </a:r>
            <a:r>
              <a:rPr dirty="0"/>
              <a:t> is a gaming platform to fulfill all your desire! </a:t>
            </a:r>
            <a:endParaRPr lang="en-IN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lang="en-US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Play and explore over </a:t>
            </a:r>
            <a:r>
              <a:rPr lang="en-IN" dirty="0"/>
              <a:t>365</a:t>
            </a:r>
            <a:r>
              <a:rPr dirty="0"/>
              <a:t>+ games here. </a:t>
            </a:r>
            <a:endParaRPr lang="en-IN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lang="en-US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Easily find the game through our filter feature. </a:t>
            </a:r>
            <a:endParaRPr lang="en-IN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lang="en-US" dirty="0"/>
          </a:p>
          <a:p>
            <a:pPr>
              <a:lnSpc>
                <a:spcPct val="120000"/>
              </a:lnSpc>
              <a:defRPr sz="59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Add your favorite games to My Favorite pocket and play them whenever you want.</a:t>
            </a:r>
          </a:p>
        </p:txBody>
      </p:sp>
      <p:sp>
        <p:nvSpPr>
          <p:cNvPr id="4" name="Concept…">
            <a:extLst>
              <a:ext uri="{FF2B5EF4-FFF2-40B4-BE49-F238E27FC236}">
                <a16:creationId xmlns:a16="http://schemas.microsoft.com/office/drawing/2014/main" id="{B9FC77A3-E72C-4A04-8062-102A5C0049E1}"/>
              </a:ext>
            </a:extLst>
          </p:cNvPr>
          <p:cNvSpPr txBox="1">
            <a:spLocks/>
          </p:cNvSpPr>
          <p:nvPr/>
        </p:nvSpPr>
        <p:spPr>
          <a:xfrm>
            <a:off x="3455580" y="4241467"/>
            <a:ext cx="7325833" cy="721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5D5D5"/>
                </a:solidFill>
                <a:uFillTx/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marR="0" indent="-62865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400" b="0" i="0" u="none" strike="noStrike" cap="none" spc="0" baseline="0">
                <a:solidFill>
                  <a:srgbClr val="D5D5D5"/>
                </a:solidFill>
                <a:uFillTx/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marR="0" indent="-62865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400" b="0" i="0" u="none" strike="noStrike" cap="none" spc="0" baseline="0">
                <a:solidFill>
                  <a:srgbClr val="D5D5D5"/>
                </a:solidFill>
                <a:uFillTx/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marR="0" indent="-62865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400" b="0" i="0" u="none" strike="noStrike" cap="none" spc="0" baseline="0">
                <a:solidFill>
                  <a:srgbClr val="D5D5D5"/>
                </a:solidFill>
                <a:uFillTx/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marR="0" indent="-62865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5400" b="0" i="0" u="none" strike="noStrike" cap="none" spc="0" baseline="0">
                <a:solidFill>
                  <a:srgbClr val="D5D5D5"/>
                </a:solidFill>
                <a:uFillTx/>
                <a:latin typeface="Graphik Medium"/>
                <a:ea typeface="Graphik Medium"/>
                <a:cs typeface="Graphik Medium"/>
                <a:sym typeface="Graphik Medium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hangingPunct="1">
              <a:lnSpc>
                <a:spcPct val="120000"/>
              </a:lnSpc>
              <a:defRPr sz="5900" spc="5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lang="en-US" spc="58" dirty="0">
                <a:solidFill>
                  <a:srgbClr val="00B0F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Elevator Pitch</a:t>
            </a:r>
          </a:p>
          <a:p>
            <a:pPr hangingPunct="1">
              <a:lnSpc>
                <a:spcPct val="120000"/>
              </a:lnSpc>
              <a:defRPr sz="5900" spc="5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lang="en-US" spc="58" dirty="0">
                <a:solidFill>
                  <a:srgbClr val="00B0F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Concept </a:t>
            </a:r>
          </a:p>
          <a:p>
            <a:pPr hangingPunct="1">
              <a:lnSpc>
                <a:spcPct val="120000"/>
              </a:lnSpc>
              <a:defRPr sz="4500"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sz="3600" i="1" dirty="0">
                <a:solidFill>
                  <a:srgbClr val="00B0F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Why, Who &amp; What</a:t>
            </a:r>
          </a:p>
          <a:p>
            <a:pPr hangingPunct="1">
              <a:lnSpc>
                <a:spcPct val="120000"/>
              </a:lnSpc>
              <a:defRPr sz="5900" spc="5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lang="en-US" spc="58" dirty="0">
                <a:solidFill>
                  <a:srgbClr val="00B0F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Design Process </a:t>
            </a:r>
          </a:p>
          <a:p>
            <a:pPr hangingPunct="1">
              <a:lnSpc>
                <a:spcPct val="120000"/>
              </a:lnSpc>
              <a:defRPr sz="4500" i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US" sz="3600" i="1" dirty="0">
                <a:solidFill>
                  <a:srgbClr val="00B0F0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How, Challenges, &amp; Improvements</a:t>
            </a:r>
          </a:p>
          <a:p>
            <a:pPr hangingPunct="1">
              <a:lnSpc>
                <a:spcPct val="120000"/>
              </a:lnSpc>
              <a:defRPr sz="5900" spc="58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lang="en-US" spc="58" dirty="0">
                <a:solidFill>
                  <a:srgbClr val="00B0F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Meet Focus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hallenges"/>
          <p:cNvSpPr txBox="1">
            <a:spLocks noGrp="1"/>
          </p:cNvSpPr>
          <p:nvPr>
            <p:ph type="title"/>
          </p:nvPr>
        </p:nvSpPr>
        <p:spPr>
          <a:xfrm>
            <a:off x="4994023" y="658167"/>
            <a:ext cx="14237296" cy="3200203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Future Improvement</a:t>
            </a:r>
          </a:p>
        </p:txBody>
      </p:sp>
      <p:sp>
        <p:nvSpPr>
          <p:cNvPr id="229" name="gitHub crashed…"/>
          <p:cNvSpPr txBox="1">
            <a:spLocks noGrp="1"/>
          </p:cNvSpPr>
          <p:nvPr>
            <p:ph type="body" sz="half" idx="1"/>
          </p:nvPr>
        </p:nvSpPr>
        <p:spPr>
          <a:xfrm>
            <a:off x="4028702" y="4869712"/>
            <a:ext cx="17380050" cy="6263628"/>
          </a:xfrm>
          <a:prstGeom prst="rect">
            <a:avLst/>
          </a:prstGeom>
        </p:spPr>
        <p:txBody>
          <a:bodyPr/>
          <a:lstStyle/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Enhance My favorite, like add a delete icon</a:t>
            </a:r>
          </a:p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Improve responsive layout</a:t>
            </a:r>
          </a:p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Add About</a:t>
            </a:r>
          </a:p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Add </a:t>
            </a:r>
            <a:r>
              <a:rPr dirty="0" err="1"/>
              <a:t>facebook</a:t>
            </a:r>
            <a:r>
              <a:rPr dirty="0"/>
              <a:t> Login</a:t>
            </a:r>
          </a:p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Add sorting function, like relevance, popularity</a:t>
            </a:r>
            <a:endParaRPr strike="sngStrike" dirty="0"/>
          </a:p>
          <a:p>
            <a:pPr marL="501315" indent="-501315" algn="l">
              <a:lnSpc>
                <a:spcPct val="120000"/>
              </a:lnSpc>
              <a:buSzPct val="100000"/>
              <a:buChar char="•"/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Add a search function to find the game by its name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et’s meet Focus!"/>
          <p:cNvSpPr txBox="1">
            <a:spLocks noGrp="1"/>
          </p:cNvSpPr>
          <p:nvPr>
            <p:ph type="body" sz="half" idx="1"/>
          </p:nvPr>
        </p:nvSpPr>
        <p:spPr>
          <a:xfrm>
            <a:off x="1270000" y="1774529"/>
            <a:ext cx="21844000" cy="448860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Success is Here</a:t>
            </a:r>
          </a:p>
        </p:txBody>
      </p:sp>
      <p:sp>
        <p:nvSpPr>
          <p:cNvPr id="232" name="Let’s meet Focus!…"/>
          <p:cNvSpPr txBox="1"/>
          <p:nvPr/>
        </p:nvSpPr>
        <p:spPr>
          <a:xfrm>
            <a:off x="5777583" y="6780295"/>
            <a:ext cx="12828832" cy="2995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6000">
                <a:solidFill>
                  <a:srgbClr val="C3C5C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Let’s meet </a:t>
            </a:r>
            <a:r>
              <a:rPr spc="180" dirty="0"/>
              <a:t>Focus</a:t>
            </a:r>
            <a:r>
              <a:rPr dirty="0"/>
              <a:t>! </a:t>
            </a:r>
          </a:p>
          <a:p>
            <a:pPr>
              <a:lnSpc>
                <a:spcPct val="120000"/>
              </a:lnSpc>
              <a:defRPr sz="5000">
                <a:solidFill>
                  <a:srgbClr val="C3C5C4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/>
              <a:t>Focus website:</a:t>
            </a:r>
            <a:r>
              <a:rPr dirty="0"/>
              <a:t> </a:t>
            </a:r>
            <a:r>
              <a:rPr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https://ks1.github.io/UGameOn/</a:t>
            </a:r>
          </a:p>
          <a:p>
            <a:pPr>
              <a:lnSpc>
                <a:spcPct val="120000"/>
              </a:lnSpc>
              <a:defRPr sz="5000">
                <a:solidFill>
                  <a:srgbClr val="C4C5C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b="1" dirty="0">
                <a:solidFill>
                  <a:srgbClr val="C3C5C4"/>
                </a:solidFill>
              </a:rPr>
              <a:t>GitHub repo:</a:t>
            </a:r>
            <a:r>
              <a:rPr dirty="0"/>
              <a:t> </a:t>
            </a:r>
            <a:r>
              <a:rPr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https://github.com/KS1/UGameOn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02" y="9079345"/>
            <a:ext cx="698496" cy="698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et’s meet Focus!"/>
          <p:cNvSpPr txBox="1">
            <a:spLocks noGrp="1"/>
          </p:cNvSpPr>
          <p:nvPr>
            <p:ph type="body" sz="quarter" idx="1"/>
          </p:nvPr>
        </p:nvSpPr>
        <p:spPr>
          <a:xfrm>
            <a:off x="1270000" y="7187609"/>
            <a:ext cx="21844000" cy="28864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6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Console.log(“</a:t>
            </a:r>
            <a:r>
              <a:rPr spc="197" dirty="0">
                <a:solidFill>
                  <a:srgbClr val="D5D5D5"/>
                </a:solidFill>
              </a:rPr>
              <a:t>Focus</a:t>
            </a:r>
            <a:r>
              <a:rPr dirty="0">
                <a:solidFill>
                  <a:srgbClr val="D5D5D5"/>
                </a:solidFill>
              </a:rPr>
              <a:t> on what you want and get it!</a:t>
            </a:r>
            <a:r>
              <a:rPr dirty="0"/>
              <a:t>”)</a:t>
            </a:r>
            <a:endParaRPr lang="en-IN" dirty="0"/>
          </a:p>
          <a:p>
            <a:pPr>
              <a:lnSpc>
                <a:spcPct val="100000"/>
              </a:lnSpc>
              <a:defRPr sz="6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38DC5-AB23-4C95-8ADD-CA9C86EF97F7}"/>
              </a:ext>
            </a:extLst>
          </p:cNvPr>
          <p:cNvSpPr txBox="1"/>
          <p:nvPr/>
        </p:nvSpPr>
        <p:spPr>
          <a:xfrm>
            <a:off x="5722974" y="2933481"/>
            <a:ext cx="12190228" cy="18620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defRPr sz="6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sz="11500" dirty="0"/>
              <a:t>!!! Demo Time !!!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5719" r="5718"/>
          <a:stretch>
            <a:fillRect/>
          </a:stretch>
        </p:blipFill>
        <p:spPr>
          <a:xfrm>
            <a:off x="12192000" y="-25401"/>
            <a:ext cx="12192001" cy="13766802"/>
          </a:xfrm>
          <a:prstGeom prst="rect">
            <a:avLst/>
          </a:prstGeom>
        </p:spPr>
      </p:pic>
      <p:sp>
        <p:nvSpPr>
          <p:cNvPr id="165" name="Why Focus?"/>
          <p:cNvSpPr txBox="1">
            <a:spLocks noGrp="1"/>
          </p:cNvSpPr>
          <p:nvPr>
            <p:ph type="title"/>
          </p:nvPr>
        </p:nvSpPr>
        <p:spPr>
          <a:xfrm>
            <a:off x="1241840" y="2357423"/>
            <a:ext cx="9652002" cy="320020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Why Focus?</a:t>
            </a:r>
          </a:p>
        </p:txBody>
      </p:sp>
      <p:sp>
        <p:nvSpPr>
          <p:cNvPr id="166" name="Can’t find the game you want ?…"/>
          <p:cNvSpPr txBox="1">
            <a:spLocks noGrp="1"/>
          </p:cNvSpPr>
          <p:nvPr>
            <p:ph type="body" sz="quarter" idx="1"/>
          </p:nvPr>
        </p:nvSpPr>
        <p:spPr>
          <a:xfrm>
            <a:off x="1241840" y="6015972"/>
            <a:ext cx="9652002" cy="5342605"/>
          </a:xfrm>
          <a:prstGeom prst="rect">
            <a:avLst/>
          </a:prstGeom>
        </p:spPr>
        <p:txBody>
          <a:bodyPr/>
          <a:lstStyle/>
          <a:p>
            <a:pPr algn="l" defTabSz="709930"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Can’t find the game you want ?</a:t>
            </a:r>
          </a:p>
          <a:p>
            <a:pPr algn="l" defTabSz="709930"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Would like to try different games in a place?</a:t>
            </a:r>
          </a:p>
          <a:p>
            <a:pPr algn="l" defTabSz="709930"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Want to save the favorite games?</a:t>
            </a:r>
          </a:p>
          <a:p>
            <a:pPr algn="l" defTabSz="709930"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Then Try Focus!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15" r="18844" b="92"/>
          <a:stretch>
            <a:fillRect/>
          </a:stretch>
        </p:blipFill>
        <p:spPr>
          <a:xfrm>
            <a:off x="-32801" y="-19050"/>
            <a:ext cx="12192003" cy="13754101"/>
          </a:xfrm>
          <a:prstGeom prst="rect">
            <a:avLst/>
          </a:prstGeom>
        </p:spPr>
      </p:pic>
      <p:sp>
        <p:nvSpPr>
          <p:cNvPr id="169" name="What do we have?"/>
          <p:cNvSpPr txBox="1">
            <a:spLocks noGrp="1"/>
          </p:cNvSpPr>
          <p:nvPr>
            <p:ph type="title"/>
          </p:nvPr>
        </p:nvSpPr>
        <p:spPr>
          <a:xfrm>
            <a:off x="13134703" y="3235463"/>
            <a:ext cx="9652002" cy="3200204"/>
          </a:xfrm>
          <a:prstGeom prst="rect">
            <a:avLst/>
          </a:prstGeom>
        </p:spPr>
        <p:txBody>
          <a:bodyPr/>
          <a:lstStyle>
            <a:lvl1pPr defTabSz="2389571">
              <a:lnSpc>
                <a:spcPct val="100000"/>
              </a:lnSpc>
              <a:defRPr sz="1136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Play &amp; Explore</a:t>
            </a:r>
          </a:p>
        </p:txBody>
      </p:sp>
      <p:sp>
        <p:nvSpPr>
          <p:cNvPr id="170" name="We are offering over 3000+ games for different platforms and you can easily sort them to find the one!"/>
          <p:cNvSpPr txBox="1">
            <a:spLocks noGrp="1"/>
          </p:cNvSpPr>
          <p:nvPr>
            <p:ph type="body" sz="quarter" idx="1"/>
          </p:nvPr>
        </p:nvSpPr>
        <p:spPr>
          <a:xfrm>
            <a:off x="13134703" y="6894011"/>
            <a:ext cx="9652002" cy="35865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We are offering over </a:t>
            </a:r>
            <a:r>
              <a:rPr b="1"/>
              <a:t>1000+ </a:t>
            </a:r>
            <a:r>
              <a:t>games for different platforms.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Play and explore more games!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651" r="43853"/>
          <a:stretch>
            <a:fillRect/>
          </a:stretch>
        </p:blipFill>
        <p:spPr>
          <a:xfrm>
            <a:off x="12230211" y="-25401"/>
            <a:ext cx="12192003" cy="13766801"/>
          </a:xfrm>
          <a:prstGeom prst="rect">
            <a:avLst/>
          </a:prstGeom>
        </p:spPr>
      </p:pic>
      <p:sp>
        <p:nvSpPr>
          <p:cNvPr id="173" name="What do we have?"/>
          <p:cNvSpPr txBox="1">
            <a:spLocks noGrp="1"/>
          </p:cNvSpPr>
          <p:nvPr>
            <p:ph type="title"/>
          </p:nvPr>
        </p:nvSpPr>
        <p:spPr>
          <a:xfrm>
            <a:off x="1511411" y="3787324"/>
            <a:ext cx="9652002" cy="32002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45737">
              <a:lnSpc>
                <a:spcPct val="100000"/>
              </a:lnSpc>
              <a:defRPr sz="1020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Filter and Sort Games</a:t>
            </a:r>
          </a:p>
        </p:txBody>
      </p:sp>
      <p:sp>
        <p:nvSpPr>
          <p:cNvPr id="174" name="We are offering over 3000+ games for different platforms and you can easily sort them to find the one!"/>
          <p:cNvSpPr txBox="1">
            <a:spLocks noGrp="1"/>
          </p:cNvSpPr>
          <p:nvPr>
            <p:ph type="body" sz="quarter" idx="1"/>
          </p:nvPr>
        </p:nvSpPr>
        <p:spPr>
          <a:xfrm>
            <a:off x="1511411" y="7445873"/>
            <a:ext cx="9652002" cy="24828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You can easily filter &amp; sort them to find the</a:t>
            </a:r>
            <a:r>
              <a:rPr b="1"/>
              <a:t> one</a:t>
            </a:r>
            <a:r>
              <a:t>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171"/>
          <a:stretch>
            <a:fillRect/>
          </a:stretch>
        </p:blipFill>
        <p:spPr>
          <a:xfrm>
            <a:off x="-100" y="-25400"/>
            <a:ext cx="12157228" cy="13766801"/>
          </a:xfrm>
          <a:prstGeom prst="rect">
            <a:avLst/>
          </a:prstGeom>
        </p:spPr>
      </p:pic>
      <p:sp>
        <p:nvSpPr>
          <p:cNvPr id="177" name="What do we have?"/>
          <p:cNvSpPr txBox="1">
            <a:spLocks noGrp="1"/>
          </p:cNvSpPr>
          <p:nvPr>
            <p:ph type="title"/>
          </p:nvPr>
        </p:nvSpPr>
        <p:spPr>
          <a:xfrm>
            <a:off x="13487300" y="2869022"/>
            <a:ext cx="9652002" cy="320020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My Favorite</a:t>
            </a:r>
          </a:p>
        </p:txBody>
      </p:sp>
      <p:sp>
        <p:nvSpPr>
          <p:cNvPr id="178" name="Add any games to My Favorite with a simple click!…"/>
          <p:cNvSpPr txBox="1">
            <a:spLocks noGrp="1"/>
          </p:cNvSpPr>
          <p:nvPr>
            <p:ph type="body" sz="quarter" idx="1"/>
          </p:nvPr>
        </p:nvSpPr>
        <p:spPr>
          <a:xfrm>
            <a:off x="13487300" y="6527571"/>
            <a:ext cx="9652002" cy="43194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Add any games to My Favorite with a simple click!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Play them whenever you want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5090" r="25090"/>
          <a:stretch>
            <a:fillRect/>
          </a:stretch>
        </p:blipFill>
        <p:spPr>
          <a:xfrm>
            <a:off x="12161385" y="-25401"/>
            <a:ext cx="12192001" cy="13766801"/>
          </a:xfrm>
          <a:prstGeom prst="rect">
            <a:avLst/>
          </a:prstGeom>
        </p:spPr>
      </p:pic>
      <p:sp>
        <p:nvSpPr>
          <p:cNvPr id="181" name="What do we have?"/>
          <p:cNvSpPr txBox="1">
            <a:spLocks noGrp="1"/>
          </p:cNvSpPr>
          <p:nvPr>
            <p:ph type="title"/>
          </p:nvPr>
        </p:nvSpPr>
        <p:spPr>
          <a:xfrm>
            <a:off x="1378748" y="3218743"/>
            <a:ext cx="9652001" cy="3200203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100000"/>
              </a:lnSpc>
              <a:defRPr sz="11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Pokémon</a:t>
            </a:r>
          </a:p>
        </p:txBody>
      </p:sp>
      <p:sp>
        <p:nvSpPr>
          <p:cNvPr id="182" name="Good News!…"/>
          <p:cNvSpPr txBox="1">
            <a:spLocks noGrp="1"/>
          </p:cNvSpPr>
          <p:nvPr>
            <p:ph type="body" sz="quarter" idx="1"/>
          </p:nvPr>
        </p:nvSpPr>
        <p:spPr>
          <a:xfrm>
            <a:off x="1378748" y="6877291"/>
            <a:ext cx="9652001" cy="2326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Good News!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Pokémon is in </a:t>
            </a:r>
            <a:r>
              <a:rPr b="1"/>
              <a:t>Focus</a:t>
            </a:r>
            <a:r>
              <a:t> and </a:t>
            </a:r>
            <a:r>
              <a:rPr b="1"/>
              <a:t>Free</a:t>
            </a:r>
            <a:r>
              <a:t>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esign Process"/>
          <p:cNvSpPr txBox="1">
            <a:spLocks noGrp="1"/>
          </p:cNvSpPr>
          <p:nvPr>
            <p:ph type="title"/>
          </p:nvPr>
        </p:nvSpPr>
        <p:spPr>
          <a:xfrm>
            <a:off x="1270000" y="6079280"/>
            <a:ext cx="21844000" cy="155743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560536">
              <a:lnSpc>
                <a:spcPct val="100000"/>
              </a:lnSpc>
              <a:defRPr sz="9600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Design Process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7113" r="27113"/>
          <a:stretch>
            <a:fillRect/>
          </a:stretch>
        </p:blipFill>
        <p:spPr>
          <a:xfrm>
            <a:off x="12192000" y="-25400"/>
            <a:ext cx="12192002" cy="13766800"/>
          </a:xfrm>
          <a:prstGeom prst="rect">
            <a:avLst/>
          </a:prstGeom>
        </p:spPr>
      </p:pic>
      <p:sp>
        <p:nvSpPr>
          <p:cNvPr id="187" name="Design Process"/>
          <p:cNvSpPr txBox="1">
            <a:spLocks noGrp="1"/>
          </p:cNvSpPr>
          <p:nvPr>
            <p:ph type="title"/>
          </p:nvPr>
        </p:nvSpPr>
        <p:spPr>
          <a:xfrm>
            <a:off x="1241840" y="2028058"/>
            <a:ext cx="9652002" cy="32002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45737">
              <a:lnSpc>
                <a:spcPct val="100000"/>
              </a:lnSpc>
              <a:defRPr sz="10208" spc="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Agile Development</a:t>
            </a:r>
          </a:p>
        </p:txBody>
      </p:sp>
      <p:sp>
        <p:nvSpPr>
          <p:cNvPr id="188" name="Brainstorming…"/>
          <p:cNvSpPr txBox="1">
            <a:spLocks noGrp="1"/>
          </p:cNvSpPr>
          <p:nvPr>
            <p:ph type="body" sz="quarter" idx="1"/>
          </p:nvPr>
        </p:nvSpPr>
        <p:spPr>
          <a:xfrm>
            <a:off x="1241840" y="5770787"/>
            <a:ext cx="9652002" cy="637827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5000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action="ppaction://hlinksldjump"/>
              </a:rPr>
              <a:t>Brainstorming</a:t>
            </a:r>
          </a:p>
          <a:p>
            <a:pPr>
              <a:lnSpc>
                <a:spcPct val="120000"/>
              </a:lnSpc>
              <a:defRPr sz="5000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action="ppaction://hlinksldjump"/>
              </a:rPr>
              <a:t>User Stories</a:t>
            </a:r>
          </a:p>
          <a:p>
            <a:pPr>
              <a:lnSpc>
                <a:spcPct val="120000"/>
              </a:lnSpc>
              <a:defRPr sz="5000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5" action="ppaction://hlinksldjump"/>
              </a:rPr>
              <a:t>Wireframe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Sourcing API &amp; CSS framework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Daily Standup</a:t>
            </a:r>
          </a:p>
          <a:p>
            <a:pPr>
              <a:lnSpc>
                <a:spcPct val="120000"/>
              </a:lnSpc>
              <a:defRPr sz="50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Sprint Review </a:t>
            </a:r>
          </a:p>
        </p:txBody>
      </p:sp>
      <p:sp>
        <p:nvSpPr>
          <p:cNvPr id="189" name="Arrow">
            <a:hlinkClick r:id="rId6" action="ppaction://hlinksldjump"/>
          </p:cNvPr>
          <p:cNvSpPr/>
          <p:nvPr/>
        </p:nvSpPr>
        <p:spPr>
          <a:xfrm>
            <a:off x="11039637" y="12560683"/>
            <a:ext cx="729335" cy="729335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6295F1"/>
              </a:gs>
              <a:gs pos="100000">
                <a:srgbClr val="5462EE"/>
              </a:gs>
            </a:gsLst>
            <a:lin ang="162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2438337">
              <a:defRPr sz="11600">
                <a:gradFill flip="none" rotWithShape="1">
                  <a:gsLst>
                    <a:gs pos="0">
                      <a:srgbClr val="4EA6F9"/>
                    </a:gs>
                    <a:gs pos="100000">
                      <a:srgbClr val="525FF6"/>
                    </a:gs>
                  </a:gsLst>
                  <a:lin ang="3967760" scaled="0"/>
                </a:gra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929292"/>
      </a:dk1>
      <a:lt1>
        <a:srgbClr val="810092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595</Words>
  <Application>Microsoft Office PowerPoint</Application>
  <PresentationFormat>Custom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Avenir Next Demi Bold</vt:lpstr>
      <vt:lpstr>Avenir Next Regular</vt:lpstr>
      <vt:lpstr>Graphik</vt:lpstr>
      <vt:lpstr>Graphik Medium</vt:lpstr>
      <vt:lpstr>Graphik Semibold</vt:lpstr>
      <vt:lpstr>Helvetica</vt:lpstr>
      <vt:lpstr>Helvetica Neue</vt:lpstr>
      <vt:lpstr>22_ColorGradient</vt:lpstr>
      <vt:lpstr>Focus</vt:lpstr>
      <vt:lpstr>Overview</vt:lpstr>
      <vt:lpstr>Why Focus?</vt:lpstr>
      <vt:lpstr>Play &amp; Explore</vt:lpstr>
      <vt:lpstr>Filter and Sort Games</vt:lpstr>
      <vt:lpstr>My Favorite</vt:lpstr>
      <vt:lpstr>Pokémon</vt:lpstr>
      <vt:lpstr>Design Process</vt:lpstr>
      <vt:lpstr>Agile Development</vt:lpstr>
      <vt:lpstr>Brainstorming</vt:lpstr>
      <vt:lpstr>User Story </vt:lpstr>
      <vt:lpstr>Wireframes</vt:lpstr>
      <vt:lpstr>Wireframes</vt:lpstr>
      <vt:lpstr>Wireframes</vt:lpstr>
      <vt:lpstr>Task Breakdown &amp; Roles</vt:lpstr>
      <vt:lpstr>Technologies</vt:lpstr>
      <vt:lpstr>Tools</vt:lpstr>
      <vt:lpstr>PowerPoint Presentation</vt:lpstr>
      <vt:lpstr>Challenges</vt:lpstr>
      <vt:lpstr>Future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</dc:title>
  <cp:lastModifiedBy>Kartiki Saraf</cp:lastModifiedBy>
  <cp:revision>6</cp:revision>
  <dcterms:modified xsi:type="dcterms:W3CDTF">2021-09-23T03:06:25Z</dcterms:modified>
</cp:coreProperties>
</file>